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sldIdLst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7" d="100"/>
          <a:sy n="47" d="100"/>
        </p:scale>
        <p:origin x="1339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World clock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Alexander </a:t>
            </a:r>
            <a:r>
              <a:rPr lang="en-US" dirty="0" err="1"/>
              <a:t>cosmas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Home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Local time and date displayed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Dropdown selector for different time zone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Displays GMT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Displays time and date of selected region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0A3D2-CB7C-4C2E-87A4-C9F03DC60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886" y="52123"/>
            <a:ext cx="3746189" cy="66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9EF3596-DF97-4605-88C4-E1D6634C1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04CF5AE-1525-458C-805A-277612287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5184BC4-A6A5-41B7-9463-51287F8C9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847CE477-1D61-4F65-A819-156F30645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0168D70C-C0A3-4080-935A-4C7D34D1F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4BFE52DB-6074-4322-91A0-BA19AC65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15482A31-6AFE-4781-B3EC-26CF5A34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2F5607A-50CD-401B-AA0D-375828CC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E2065C15-E60F-4857-877B-1F8235F9A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0515003-9E36-4383-852B-C467122CD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6809E31-CFB3-4460-A5B9-9B5D20C4D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A4181E6F-BF0F-40DF-B995-3E6E1D016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21ECCFEF-1B38-4DA5-BE12-61FC28057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EF7B7547-12E7-424A-B8A2-836C862B0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ED73F691-9932-4DF3-9C00-5FB99E59B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1D4D7C-DDA0-4901-B134-3A4F498A4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1D667447-7CCB-4723-98DC-3B6243BB5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3205CA6A-75CC-441A-A983-276CC7243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97C5F7AB-65D8-48CC-ABE1-4E6FCC596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D2DE9CF-1915-4458-8504-23EE23C7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875539DD-1581-4269-9977-2AD4EC61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4F35F98A-A81D-4A28-B3EF-AA4CF8552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F4C3514-1560-4004-BACC-31CAF69A9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59492B1-819E-4D36-8684-DE6269CD9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6D37E5FF-AC11-4600-A1A7-5A79E8987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71BEA79E-EC3A-49E3-BF83-FD38146C2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28003CD-17C2-4EF6-9422-BCC831E6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0">
              <a:extLst>
                <a:ext uri="{FF2B5EF4-FFF2-40B4-BE49-F238E27FC236}">
                  <a16:creationId xmlns:a16="http://schemas.microsoft.com/office/drawing/2014/main" id="{1116C327-1D14-460A-A6E2-78987B1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BE5E6917-BBB5-46D6-A9EF-108A2A621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15AE5B56-D24B-45D6-B264-EFD2BCFDE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3F5649DF-34D2-42EB-AEA0-DB38895E7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908BA6A2-58E6-4EF1-B21C-C129AD44A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F764234-DCC8-409D-9589-60BA5BEBD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672EDBF1-5836-45EE-ACAA-026F06E61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32EDE749-EE15-49ED-A703-EB5B8296F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ECAFA4A1-3EFA-41E8-8124-5BD1A7FD3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5FC977BF-3314-4C13-949F-F7005E49A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FFE293AA-EA29-496D-B73C-DD63AA5C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555B5CF2-EB1C-4BAF-831C-F7563748F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6C35CEC0-2B0B-4B96-A85B-170DFCE73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4479BA0E-1F0F-44CC-B967-41E59E556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0EA2BA01-0538-42E6-94BA-FC5ADB2DE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03F7E47C-F027-4901-A6C8-390843EE3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28E1E440-AFF9-4333-83FE-EE96FF13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303A70BD-0FF2-440D-BE34-940EEC17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E9E7E43D-CEBC-4F5A-9849-06150C6F5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DB41515B-EB52-4FB6-9ED6-AFDF7598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325F3C87-07A2-4F10-AFAB-254EC057F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8A65FB10-C150-41C0-AE33-92EA10D2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87206993-1AA8-4179-B1AE-7486E1FA0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85A838BB-56EF-47B9-B613-2EC774731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E7A25950-F58D-4098-9824-C8518F323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3CD280DC-A611-4DAC-BC0C-070097BBE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88921E44-6C5B-4CD9-8347-604B039BA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311649F5-0FA2-4ED1-9C27-5EFF6400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F94683F6-FEDA-4D28-9E9F-557699D6A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9" name="Picture 2">
            <a:extLst>
              <a:ext uri="{FF2B5EF4-FFF2-40B4-BE49-F238E27FC236}">
                <a16:creationId xmlns:a16="http://schemas.microsoft.com/office/drawing/2014/main" id="{EE045C80-5D28-4F64-9892-322DA1D2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31A8A-12E2-4F52-B003-812DA044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284" y="236759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Dropdown display</a:t>
            </a:r>
          </a:p>
        </p:txBody>
      </p:sp>
      <p:sp useBgFill="1"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0F4BA0F2-1035-4F3D-B3FE-C551450E4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BB278-836A-4F73-B361-F009507B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016" y="1136606"/>
            <a:ext cx="2563286" cy="4577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CDA551-8084-455D-8B01-20B520829586}"/>
              </a:ext>
            </a:extLst>
          </p:cNvPr>
          <p:cNvSpPr txBox="1"/>
          <p:nvPr/>
        </p:nvSpPr>
        <p:spPr>
          <a:xfrm>
            <a:off x="2414724" y="2935212"/>
            <a:ext cx="4898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Allows for the selection of your country/ region</a:t>
            </a:r>
          </a:p>
        </p:txBody>
      </p:sp>
    </p:spTree>
    <p:extLst>
      <p:ext uri="{BB962C8B-B14F-4D97-AF65-F5344CB8AC3E}">
        <p14:creationId xmlns:p14="http://schemas.microsoft.com/office/powerpoint/2010/main" val="2388575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208175-E23D-4AF6-AF76-486DE408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26A4A-EC6E-4160-9A82-2E0ABB577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Once your selection is made you see your local time and date displayed</a:t>
            </a:r>
          </a:p>
          <a:p>
            <a:r>
              <a:rPr lang="en-US" dirty="0"/>
              <a:t>You also see the selections time and date displayed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66785-4A52-4EC3-A66B-D890B6DB8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94" y="54769"/>
            <a:ext cx="3684277" cy="65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52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16</TotalTime>
  <Words>60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Tw Cen MT</vt:lpstr>
      <vt:lpstr>Circuit</vt:lpstr>
      <vt:lpstr>World clock application</vt:lpstr>
      <vt:lpstr>Home screen</vt:lpstr>
      <vt:lpstr>Dropdown display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clock application</dc:title>
  <dc:creator>Alex Cosmas</dc:creator>
  <cp:lastModifiedBy>Alex Cosmas</cp:lastModifiedBy>
  <cp:revision>1</cp:revision>
  <dcterms:created xsi:type="dcterms:W3CDTF">2021-12-20T01:45:18Z</dcterms:created>
  <dcterms:modified xsi:type="dcterms:W3CDTF">2021-12-20T02:01:31Z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